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Dreaming Outloud Sans" charset="1" panose="00000500000000000000"/>
      <p:regular r:id="rId7"/>
    </p:embeddedFont>
    <p:embeddedFont>
      <p:font typeface="More Sugar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895008" y="20086636"/>
            <a:ext cx="9252997" cy="5285774"/>
          </a:xfrm>
          <a:custGeom>
            <a:avLst/>
            <a:gdLst/>
            <a:ahLst/>
            <a:cxnLst/>
            <a:rect r="r" b="b" t="t" l="l"/>
            <a:pathLst>
              <a:path h="5285774" w="9252997">
                <a:moveTo>
                  <a:pt x="0" y="0"/>
                </a:moveTo>
                <a:lnTo>
                  <a:pt x="9252997" y="0"/>
                </a:lnTo>
                <a:lnTo>
                  <a:pt x="9252997" y="5285774"/>
                </a:lnTo>
                <a:lnTo>
                  <a:pt x="0" y="5285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910647" y="27785514"/>
            <a:ext cx="5891375" cy="3365448"/>
          </a:xfrm>
          <a:custGeom>
            <a:avLst/>
            <a:gdLst/>
            <a:ahLst/>
            <a:cxnLst/>
            <a:rect r="r" b="b" t="t" l="l"/>
            <a:pathLst>
              <a:path h="3365448" w="5891375">
                <a:moveTo>
                  <a:pt x="0" y="0"/>
                </a:moveTo>
                <a:lnTo>
                  <a:pt x="5891375" y="0"/>
                </a:lnTo>
                <a:lnTo>
                  <a:pt x="5891375" y="3365448"/>
                </a:lnTo>
                <a:lnTo>
                  <a:pt x="0" y="336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80421" y="31149810"/>
            <a:ext cx="14071158" cy="10852381"/>
          </a:xfrm>
          <a:custGeom>
            <a:avLst/>
            <a:gdLst/>
            <a:ahLst/>
            <a:cxnLst/>
            <a:rect r="r" b="b" t="t" l="l"/>
            <a:pathLst>
              <a:path h="10852381" w="14071158">
                <a:moveTo>
                  <a:pt x="0" y="0"/>
                </a:moveTo>
                <a:lnTo>
                  <a:pt x="14071158" y="0"/>
                </a:lnTo>
                <a:lnTo>
                  <a:pt x="14071158" y="10852380"/>
                </a:lnTo>
                <a:lnTo>
                  <a:pt x="0" y="10852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67798" y="12497263"/>
            <a:ext cx="5854421" cy="3344338"/>
          </a:xfrm>
          <a:custGeom>
            <a:avLst/>
            <a:gdLst/>
            <a:ahLst/>
            <a:cxnLst/>
            <a:rect r="r" b="b" t="t" l="l"/>
            <a:pathLst>
              <a:path h="3344338" w="5854421">
                <a:moveTo>
                  <a:pt x="0" y="0"/>
                </a:moveTo>
                <a:lnTo>
                  <a:pt x="5854421" y="0"/>
                </a:lnTo>
                <a:lnTo>
                  <a:pt x="5854421" y="3344339"/>
                </a:lnTo>
                <a:lnTo>
                  <a:pt x="0" y="3344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55917" y="11405662"/>
            <a:ext cx="12136587" cy="20143712"/>
          </a:xfrm>
          <a:custGeom>
            <a:avLst/>
            <a:gdLst/>
            <a:ahLst/>
            <a:cxnLst/>
            <a:rect r="r" b="b" t="t" l="l"/>
            <a:pathLst>
              <a:path h="20143712" w="12136587">
                <a:moveTo>
                  <a:pt x="0" y="0"/>
                </a:moveTo>
                <a:lnTo>
                  <a:pt x="12136587" y="0"/>
                </a:lnTo>
                <a:lnTo>
                  <a:pt x="12136587" y="20143712"/>
                </a:lnTo>
                <a:lnTo>
                  <a:pt x="0" y="20143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717001" y="24182464"/>
            <a:ext cx="9252997" cy="5285774"/>
          </a:xfrm>
          <a:custGeom>
            <a:avLst/>
            <a:gdLst/>
            <a:ahLst/>
            <a:cxnLst/>
            <a:rect r="r" b="b" t="t" l="l"/>
            <a:pathLst>
              <a:path h="5285774" w="9252997">
                <a:moveTo>
                  <a:pt x="0" y="0"/>
                </a:moveTo>
                <a:lnTo>
                  <a:pt x="9252997" y="0"/>
                </a:lnTo>
                <a:lnTo>
                  <a:pt x="9252997" y="5285774"/>
                </a:lnTo>
                <a:lnTo>
                  <a:pt x="0" y="5285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21361" y="1537506"/>
            <a:ext cx="19389278" cy="105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61"/>
              </a:lnSpc>
            </a:pPr>
            <a:r>
              <a:rPr lang="en-US" sz="8124" spc="406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-555393">
            <a:off x="5859953" y="4716866"/>
            <a:ext cx="16897721" cy="359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50"/>
              </a:lnSpc>
            </a:pPr>
            <a:r>
              <a:rPr lang="en-US" sz="33134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Olivia's</a:t>
            </a:r>
          </a:p>
        </p:txBody>
      </p:sp>
      <p:sp>
        <p:nvSpPr>
          <p:cNvPr name="TextBox 10" id="10"/>
          <p:cNvSpPr txBox="true"/>
          <p:nvPr/>
        </p:nvSpPr>
        <p:spPr>
          <a:xfrm rot="-672599">
            <a:off x="4112443" y="13410679"/>
            <a:ext cx="10059755" cy="1467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39"/>
              </a:lnSpc>
            </a:pPr>
            <a:r>
              <a:rPr lang="en-US" sz="11570" spc="578">
                <a:solidFill>
                  <a:srgbClr val="EC93BB">
                    <a:alpha val="89804"/>
                  </a:srgbClr>
                </a:solidFill>
                <a:latin typeface="More Sugar"/>
                <a:ea typeface="More Sugar"/>
                <a:cs typeface="More Sugar"/>
                <a:sym typeface="More Sugar"/>
              </a:rPr>
              <a:t>03.19.2026</a:t>
            </a:r>
          </a:p>
        </p:txBody>
      </p:sp>
      <p:sp>
        <p:nvSpPr>
          <p:cNvPr name="TextBox 11" id="11"/>
          <p:cNvSpPr txBox="true"/>
          <p:nvPr/>
        </p:nvSpPr>
        <p:spPr>
          <a:xfrm rot="-654603">
            <a:off x="2749102" y="7251525"/>
            <a:ext cx="21841855" cy="431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92"/>
              </a:lnSpc>
            </a:pPr>
            <a:r>
              <a:rPr lang="en-US" sz="25280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Baby </a:t>
            </a:r>
            <a:r>
              <a:rPr lang="en-US" sz="25280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Shower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109169" y="18859688"/>
            <a:ext cx="4853654" cy="2772650"/>
          </a:xfrm>
          <a:custGeom>
            <a:avLst/>
            <a:gdLst/>
            <a:ahLst/>
            <a:cxnLst/>
            <a:rect r="r" b="b" t="t" l="l"/>
            <a:pathLst>
              <a:path h="2772650" w="4853654">
                <a:moveTo>
                  <a:pt x="0" y="0"/>
                </a:moveTo>
                <a:lnTo>
                  <a:pt x="4853654" y="0"/>
                </a:lnTo>
                <a:lnTo>
                  <a:pt x="4853654" y="2772650"/>
                </a:lnTo>
                <a:lnTo>
                  <a:pt x="0" y="2772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2202818" y="950970"/>
            <a:ext cx="8513481" cy="4863326"/>
          </a:xfrm>
          <a:custGeom>
            <a:avLst/>
            <a:gdLst/>
            <a:ahLst/>
            <a:cxnLst/>
            <a:rect r="r" b="b" t="t" l="l"/>
            <a:pathLst>
              <a:path h="4863326" w="8513481">
                <a:moveTo>
                  <a:pt x="0" y="0"/>
                </a:moveTo>
                <a:lnTo>
                  <a:pt x="8513481" y="0"/>
                </a:lnTo>
                <a:lnTo>
                  <a:pt x="8513481" y="4863326"/>
                </a:lnTo>
                <a:lnTo>
                  <a:pt x="0" y="4863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264766" y="1211608"/>
            <a:ext cx="8513481" cy="4863326"/>
          </a:xfrm>
          <a:custGeom>
            <a:avLst/>
            <a:gdLst/>
            <a:ahLst/>
            <a:cxnLst/>
            <a:rect r="r" b="b" t="t" l="l"/>
            <a:pathLst>
              <a:path h="4863326" w="8513481">
                <a:moveTo>
                  <a:pt x="0" y="0"/>
                </a:moveTo>
                <a:lnTo>
                  <a:pt x="8513481" y="0"/>
                </a:lnTo>
                <a:lnTo>
                  <a:pt x="8513481" y="4863327"/>
                </a:lnTo>
                <a:lnTo>
                  <a:pt x="0" y="48633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2202818" y="31997692"/>
            <a:ext cx="11558735" cy="6602928"/>
          </a:xfrm>
          <a:custGeom>
            <a:avLst/>
            <a:gdLst/>
            <a:ahLst/>
            <a:cxnLst/>
            <a:rect r="r" b="b" t="t" l="l"/>
            <a:pathLst>
              <a:path h="6602928" w="11558735">
                <a:moveTo>
                  <a:pt x="0" y="0"/>
                </a:moveTo>
                <a:lnTo>
                  <a:pt x="11558735" y="0"/>
                </a:lnTo>
                <a:lnTo>
                  <a:pt x="11558735" y="6602928"/>
                </a:lnTo>
                <a:lnTo>
                  <a:pt x="0" y="6602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8316308" y="32583877"/>
            <a:ext cx="11558735" cy="6602928"/>
          </a:xfrm>
          <a:custGeom>
            <a:avLst/>
            <a:gdLst/>
            <a:ahLst/>
            <a:cxnLst/>
            <a:rect r="r" b="b" t="t" l="l"/>
            <a:pathLst>
              <a:path h="6602928" w="11558735">
                <a:moveTo>
                  <a:pt x="0" y="0"/>
                </a:moveTo>
                <a:lnTo>
                  <a:pt x="11558735" y="0"/>
                </a:lnTo>
                <a:lnTo>
                  <a:pt x="11558735" y="6602927"/>
                </a:lnTo>
                <a:lnTo>
                  <a:pt x="0" y="66029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DAGy1g9i57c</dc:identifier>
  <dcterms:modified xsi:type="dcterms:W3CDTF">2011-08-01T06:04:30Z</dcterms:modified>
  <cp:revision>1</cp:revision>
  <dc:title>Pink and Beige Illustrated Baby Shower Invitation (30 x 40 in)</dc:title>
</cp:coreProperties>
</file>